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5"/>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 id="344" r:id="rId32"/>
    <p:sldId id="337" r:id="rId33"/>
    <p:sldId id="333" r:id="rId34"/>
    <p:sldId id="334" r:id="rId35"/>
    <p:sldId id="335" r:id="rId36"/>
    <p:sldId id="341" r:id="rId37"/>
    <p:sldId id="336" r:id="rId38"/>
    <p:sldId id="340" r:id="rId39"/>
    <p:sldId id="339" r:id="rId40"/>
    <p:sldId id="338" r:id="rId41"/>
    <p:sldId id="342" r:id="rId42"/>
    <p:sldId id="343" r:id="rId43"/>
    <p:sldId id="34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73"/>
    <p:restoredTop sz="96150"/>
  </p:normalViewPr>
  <p:slideViewPr>
    <p:cSldViewPr snapToGrid="0">
      <p:cViewPr>
        <p:scale>
          <a:sx n="147" d="100"/>
          <a:sy n="147" d="100"/>
        </p:scale>
        <p:origin x="98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10/15/24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29</a:t>
            </a:fld>
            <a:endParaRPr lang="en-US"/>
          </a:p>
        </p:txBody>
      </p:sp>
    </p:spTree>
    <p:extLst>
      <p:ext uri="{BB962C8B-B14F-4D97-AF65-F5344CB8AC3E}">
        <p14:creationId xmlns:p14="http://schemas.microsoft.com/office/powerpoint/2010/main" val="3831556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10/15/24</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1km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6B82-0777-1F2F-EBAF-294A140C2F1A}"/>
              </a:ext>
            </a:extLst>
          </p:cNvPr>
          <p:cNvSpPr>
            <a:spLocks noGrp="1"/>
          </p:cNvSpPr>
          <p:nvPr>
            <p:ph type="title"/>
          </p:nvPr>
        </p:nvSpPr>
        <p:spPr>
          <a:xfrm>
            <a:off x="952500" y="2428516"/>
            <a:ext cx="10287000" cy="1331865"/>
          </a:xfrm>
        </p:spPr>
        <p:txBody>
          <a:bodyPr/>
          <a:lstStyle/>
          <a:p>
            <a:pPr algn="ctr"/>
            <a:r>
              <a:rPr lang="en-US" dirty="0"/>
              <a:t>Baseline 20 years – Ghana 90 m </a:t>
            </a:r>
          </a:p>
        </p:txBody>
      </p:sp>
      <p:sp>
        <p:nvSpPr>
          <p:cNvPr id="3" name="TextBox 2">
            <a:extLst>
              <a:ext uri="{FF2B5EF4-FFF2-40B4-BE49-F238E27FC236}">
                <a16:creationId xmlns:a16="http://schemas.microsoft.com/office/drawing/2014/main" id="{7CF8A674-CC02-B86A-79D5-5D87F02686C8}"/>
              </a:ext>
            </a:extLst>
          </p:cNvPr>
          <p:cNvSpPr txBox="1"/>
          <p:nvPr/>
        </p:nvSpPr>
        <p:spPr>
          <a:xfrm>
            <a:off x="4527395" y="1884556"/>
            <a:ext cx="3601844" cy="369332"/>
          </a:xfrm>
          <a:prstGeom prst="rect">
            <a:avLst/>
          </a:prstGeom>
          <a:noFill/>
        </p:spPr>
        <p:txBody>
          <a:bodyPr wrap="square" rtlCol="0">
            <a:spAutoFit/>
          </a:bodyPr>
          <a:lstStyle/>
          <a:p>
            <a:pPr algn="ctr"/>
            <a:r>
              <a:rPr lang="en-US" dirty="0"/>
              <a:t>Baseline 3</a:t>
            </a:r>
          </a:p>
        </p:txBody>
      </p:sp>
    </p:spTree>
    <p:extLst>
      <p:ext uri="{BB962C8B-B14F-4D97-AF65-F5344CB8AC3E}">
        <p14:creationId xmlns:p14="http://schemas.microsoft.com/office/powerpoint/2010/main" val="17299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3"/>
          <a:stretch>
            <a:fillRect/>
          </a:stretch>
        </p:blipFill>
        <p:spPr>
          <a:xfrm>
            <a:off x="7777059" y="165463"/>
            <a:ext cx="4414941" cy="5869172"/>
          </a:xfrm>
          <a:prstGeom prst="rect">
            <a:avLst/>
          </a:prstGeom>
        </p:spPr>
      </p:pic>
      <p:pic>
        <p:nvPicPr>
          <p:cNvPr id="8" name="Content Placeholder 7" descr="A graph showing a graph&#10;&#10;Description automatically generated with medium confidence">
            <a:extLst>
              <a:ext uri="{FF2B5EF4-FFF2-40B4-BE49-F238E27FC236}">
                <a16:creationId xmlns:a16="http://schemas.microsoft.com/office/drawing/2014/main" id="{E92ED9E0-619C-A144-2811-EFB8599A59BA}"/>
              </a:ext>
            </a:extLst>
          </p:cNvPr>
          <p:cNvPicPr>
            <a:picLocks noGrp="1" noChangeAspect="1"/>
          </p:cNvPicPr>
          <p:nvPr>
            <p:ph idx="1"/>
          </p:nvPr>
        </p:nvPicPr>
        <p:blipFill>
          <a:blip r:embed="rId4"/>
          <a:stretch>
            <a:fillRect/>
          </a:stretch>
        </p:blipFill>
        <p:spPr>
          <a:xfrm>
            <a:off x="111671" y="1397074"/>
            <a:ext cx="7629545" cy="2828085"/>
          </a:xfrm>
        </p:spPr>
      </p:pic>
    </p:spTree>
    <p:extLst>
      <p:ext uri="{BB962C8B-B14F-4D97-AF65-F5344CB8AC3E}">
        <p14:creationId xmlns:p14="http://schemas.microsoft.com/office/powerpoint/2010/main" val="42582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2"/>
          <a:stretch>
            <a:fillRect/>
          </a:stretch>
        </p:blipFill>
        <p:spPr>
          <a:xfrm>
            <a:off x="7772399" y="65805"/>
            <a:ext cx="4442475" cy="5952223"/>
          </a:xfrm>
          <a:prstGeom prst="rect">
            <a:avLst/>
          </a:prstGeom>
        </p:spPr>
      </p:pic>
      <p:pic>
        <p:nvPicPr>
          <p:cNvPr id="5" name="Picture 4" descr="A graph showing a graph of a graph&#10;&#10;Description automatically generated with medium confidence">
            <a:extLst>
              <a:ext uri="{FF2B5EF4-FFF2-40B4-BE49-F238E27FC236}">
                <a16:creationId xmlns:a16="http://schemas.microsoft.com/office/drawing/2014/main" id="{B1508622-EE6B-2A30-05D5-37DD6E72B34C}"/>
              </a:ext>
            </a:extLst>
          </p:cNvPr>
          <p:cNvPicPr>
            <a:picLocks noChangeAspect="1"/>
          </p:cNvPicPr>
          <p:nvPr/>
        </p:nvPicPr>
        <p:blipFill>
          <a:blip r:embed="rId3"/>
          <a:stretch>
            <a:fillRect/>
          </a:stretch>
        </p:blipFill>
        <p:spPr>
          <a:xfrm>
            <a:off x="47676" y="1601397"/>
            <a:ext cx="7772400" cy="2881037"/>
          </a:xfrm>
          <a:prstGeom prst="rect">
            <a:avLst/>
          </a:prstGeom>
        </p:spPr>
      </p:pic>
    </p:spTree>
    <p:extLst>
      <p:ext uri="{BB962C8B-B14F-4D97-AF65-F5344CB8AC3E}">
        <p14:creationId xmlns:p14="http://schemas.microsoft.com/office/powerpoint/2010/main" val="149173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2"/>
          <a:stretch>
            <a:fillRect/>
          </a:stretch>
        </p:blipFill>
        <p:spPr>
          <a:xfrm>
            <a:off x="7772400" y="270933"/>
            <a:ext cx="4463938" cy="5810890"/>
          </a:xfrm>
          <a:prstGeom prst="rect">
            <a:avLst/>
          </a:prstGeom>
        </p:spPr>
      </p:pic>
      <p:pic>
        <p:nvPicPr>
          <p:cNvPr id="6" name="Picture 5" descr="A graph of a graph showing a number of data&#10;&#10;Description automatically generated with medium confidence">
            <a:extLst>
              <a:ext uri="{FF2B5EF4-FFF2-40B4-BE49-F238E27FC236}">
                <a16:creationId xmlns:a16="http://schemas.microsoft.com/office/drawing/2014/main" id="{4D3814F7-E661-C8CF-0505-DEA17FC535E3}"/>
              </a:ext>
            </a:extLst>
          </p:cNvPr>
          <p:cNvPicPr>
            <a:picLocks noChangeAspect="1"/>
          </p:cNvPicPr>
          <p:nvPr/>
        </p:nvPicPr>
        <p:blipFill>
          <a:blip r:embed="rId3"/>
          <a:stretch>
            <a:fillRect/>
          </a:stretch>
        </p:blipFill>
        <p:spPr>
          <a:xfrm>
            <a:off x="0" y="1831513"/>
            <a:ext cx="7772400" cy="2881037"/>
          </a:xfrm>
          <a:prstGeom prst="rect">
            <a:avLst/>
          </a:prstGeom>
        </p:spPr>
      </p:pic>
    </p:spTree>
    <p:extLst>
      <p:ext uri="{BB962C8B-B14F-4D97-AF65-F5344CB8AC3E}">
        <p14:creationId xmlns:p14="http://schemas.microsoft.com/office/powerpoint/2010/main" val="39771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2"/>
          <a:srcRect l="11525"/>
          <a:stretch/>
        </p:blipFill>
        <p:spPr>
          <a:xfrm>
            <a:off x="7866026" y="270933"/>
            <a:ext cx="4325974" cy="5854700"/>
          </a:xfrm>
          <a:prstGeom prst="rect">
            <a:avLst/>
          </a:prstGeom>
        </p:spPr>
      </p:pic>
      <p:pic>
        <p:nvPicPr>
          <p:cNvPr id="4" name="Picture 3" descr="A graph of a graph showing a number of data&#10;&#10;Description automatically generated with medium confidence">
            <a:extLst>
              <a:ext uri="{FF2B5EF4-FFF2-40B4-BE49-F238E27FC236}">
                <a16:creationId xmlns:a16="http://schemas.microsoft.com/office/drawing/2014/main" id="{72B42DF7-51CA-0BA7-AD00-DF45F6787342}"/>
              </a:ext>
            </a:extLst>
          </p:cNvPr>
          <p:cNvPicPr>
            <a:picLocks noChangeAspect="1"/>
          </p:cNvPicPr>
          <p:nvPr/>
        </p:nvPicPr>
        <p:blipFill>
          <a:blip r:embed="rId3"/>
          <a:stretch>
            <a:fillRect/>
          </a:stretch>
        </p:blipFill>
        <p:spPr>
          <a:xfrm>
            <a:off x="0" y="1421610"/>
            <a:ext cx="7772400" cy="2881037"/>
          </a:xfrm>
          <a:prstGeom prst="rect">
            <a:avLst/>
          </a:prstGeom>
        </p:spPr>
      </p:pic>
    </p:spTree>
    <p:extLst>
      <p:ext uri="{BB962C8B-B14F-4D97-AF65-F5344CB8AC3E}">
        <p14:creationId xmlns:p14="http://schemas.microsoft.com/office/powerpoint/2010/main" val="105222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2"/>
          <a:stretch>
            <a:fillRect/>
          </a:stretch>
        </p:blipFill>
        <p:spPr>
          <a:xfrm>
            <a:off x="7860062" y="369332"/>
            <a:ext cx="4331938" cy="5699051"/>
          </a:xfrm>
          <a:prstGeom prst="rect">
            <a:avLst/>
          </a:prstGeom>
        </p:spPr>
      </p:pic>
      <p:pic>
        <p:nvPicPr>
          <p:cNvPr id="7" name="Content Placeholder 6" descr="A graph of a graph&#10;&#10;Description automatically generated">
            <a:extLst>
              <a:ext uri="{FF2B5EF4-FFF2-40B4-BE49-F238E27FC236}">
                <a16:creationId xmlns:a16="http://schemas.microsoft.com/office/drawing/2014/main" id="{F6A8F8DF-8ABB-F8FB-D219-443EA3B87DB9}"/>
              </a:ext>
            </a:extLst>
          </p:cNvPr>
          <p:cNvPicPr>
            <a:picLocks noGrp="1" noChangeAspect="1"/>
          </p:cNvPicPr>
          <p:nvPr>
            <p:ph idx="1"/>
          </p:nvPr>
        </p:nvPicPr>
        <p:blipFill>
          <a:blip r:embed="rId3"/>
          <a:stretch>
            <a:fillRect/>
          </a:stretch>
        </p:blipFill>
        <p:spPr>
          <a:xfrm>
            <a:off x="208788" y="1312288"/>
            <a:ext cx="7914987" cy="2933891"/>
          </a:xfrm>
        </p:spPr>
      </p:pic>
    </p:spTree>
    <p:extLst>
      <p:ext uri="{BB962C8B-B14F-4D97-AF65-F5344CB8AC3E}">
        <p14:creationId xmlns:p14="http://schemas.microsoft.com/office/powerpoint/2010/main" val="117253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2"/>
          <a:stretch>
            <a:fillRect/>
          </a:stretch>
        </p:blipFill>
        <p:spPr>
          <a:xfrm>
            <a:off x="7781626" y="369332"/>
            <a:ext cx="4410374" cy="5797230"/>
          </a:xfrm>
          <a:prstGeom prst="rect">
            <a:avLst/>
          </a:prstGeom>
        </p:spPr>
      </p:pic>
      <p:pic>
        <p:nvPicPr>
          <p:cNvPr id="5" name="Picture 4" descr="A graph of a graph showing a graph&#10;&#10;Description automatically generated with medium confidence">
            <a:extLst>
              <a:ext uri="{FF2B5EF4-FFF2-40B4-BE49-F238E27FC236}">
                <a16:creationId xmlns:a16="http://schemas.microsoft.com/office/drawing/2014/main" id="{74FF0909-369D-B4B0-07E5-921856833E07}"/>
              </a:ext>
            </a:extLst>
          </p:cNvPr>
          <p:cNvPicPr>
            <a:picLocks noChangeAspect="1"/>
          </p:cNvPicPr>
          <p:nvPr/>
        </p:nvPicPr>
        <p:blipFill>
          <a:blip r:embed="rId3"/>
          <a:stretch>
            <a:fillRect/>
          </a:stretch>
        </p:blipFill>
        <p:spPr>
          <a:xfrm>
            <a:off x="0" y="1169362"/>
            <a:ext cx="7772400" cy="2881037"/>
          </a:xfrm>
          <a:prstGeom prst="rect">
            <a:avLst/>
          </a:prstGeom>
        </p:spPr>
      </p:pic>
    </p:spTree>
    <p:extLst>
      <p:ext uri="{BB962C8B-B14F-4D97-AF65-F5344CB8AC3E}">
        <p14:creationId xmlns:p14="http://schemas.microsoft.com/office/powerpoint/2010/main" val="21883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2"/>
          <a:srcRect l="7278"/>
          <a:stretch/>
        </p:blipFill>
        <p:spPr>
          <a:xfrm>
            <a:off x="7995684" y="369332"/>
            <a:ext cx="4206062" cy="5599113"/>
          </a:xfrm>
          <a:prstGeom prst="rect">
            <a:avLst/>
          </a:prstGeom>
        </p:spPr>
      </p:pic>
      <p:pic>
        <p:nvPicPr>
          <p:cNvPr id="7" name="Content Placeholder 6" descr="A graph of a graph showing a graph&#10;&#10;Description automatically generated with medium confidence">
            <a:extLst>
              <a:ext uri="{FF2B5EF4-FFF2-40B4-BE49-F238E27FC236}">
                <a16:creationId xmlns:a16="http://schemas.microsoft.com/office/drawing/2014/main" id="{A0D92EDD-DAF8-A783-F50A-68B187DB84C8}"/>
              </a:ext>
            </a:extLst>
          </p:cNvPr>
          <p:cNvPicPr>
            <a:picLocks noGrp="1" noChangeAspect="1"/>
          </p:cNvPicPr>
          <p:nvPr>
            <p:ph idx="1"/>
          </p:nvPr>
        </p:nvPicPr>
        <p:blipFill>
          <a:blip r:embed="rId3"/>
          <a:stretch>
            <a:fillRect/>
          </a:stretch>
        </p:blipFill>
        <p:spPr>
          <a:xfrm>
            <a:off x="337293" y="1631651"/>
            <a:ext cx="7737894" cy="2868247"/>
          </a:xfrm>
        </p:spPr>
      </p:pic>
    </p:spTree>
    <p:extLst>
      <p:ext uri="{BB962C8B-B14F-4D97-AF65-F5344CB8AC3E}">
        <p14:creationId xmlns:p14="http://schemas.microsoft.com/office/powerpoint/2010/main" val="250262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2"/>
          <a:stretch>
            <a:fillRect/>
          </a:stretch>
        </p:blipFill>
        <p:spPr>
          <a:xfrm>
            <a:off x="7658264" y="0"/>
            <a:ext cx="4533735" cy="5975498"/>
          </a:xfrm>
          <a:prstGeom prst="rect">
            <a:avLst/>
          </a:prstGeom>
        </p:spPr>
      </p:pic>
      <p:pic>
        <p:nvPicPr>
          <p:cNvPr id="7" name="Content Placeholder 6" descr="A graph of a graph showing the amount of water in the water&#10;&#10;Description automatically generated with medium confidence">
            <a:extLst>
              <a:ext uri="{FF2B5EF4-FFF2-40B4-BE49-F238E27FC236}">
                <a16:creationId xmlns:a16="http://schemas.microsoft.com/office/drawing/2014/main" id="{76990FE8-4653-40DB-C4A8-8D21AC8DDE09}"/>
              </a:ext>
            </a:extLst>
          </p:cNvPr>
          <p:cNvPicPr>
            <a:picLocks noGrp="1" noChangeAspect="1"/>
          </p:cNvPicPr>
          <p:nvPr>
            <p:ph idx="1"/>
          </p:nvPr>
        </p:nvPicPr>
        <p:blipFill>
          <a:blip r:embed="rId3"/>
          <a:stretch>
            <a:fillRect/>
          </a:stretch>
        </p:blipFill>
        <p:spPr>
          <a:xfrm>
            <a:off x="374431" y="1565088"/>
            <a:ext cx="7056383" cy="2644674"/>
          </a:xfrm>
        </p:spPr>
      </p:pic>
    </p:spTree>
    <p:extLst>
      <p:ext uri="{BB962C8B-B14F-4D97-AF65-F5344CB8AC3E}">
        <p14:creationId xmlns:p14="http://schemas.microsoft.com/office/powerpoint/2010/main" val="38012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2"/>
          <a:stretch>
            <a:fillRect/>
          </a:stretch>
        </p:blipFill>
        <p:spPr>
          <a:xfrm>
            <a:off x="7909033" y="466109"/>
            <a:ext cx="4275651" cy="5399580"/>
          </a:xfrm>
          <a:prstGeom prst="rect">
            <a:avLst/>
          </a:prstGeom>
        </p:spPr>
      </p:pic>
      <p:pic>
        <p:nvPicPr>
          <p:cNvPr id="5" name="Picture 4" descr="A graph showing a number of data&#10;&#10;Description automatically generated with medium confidence">
            <a:extLst>
              <a:ext uri="{FF2B5EF4-FFF2-40B4-BE49-F238E27FC236}">
                <a16:creationId xmlns:a16="http://schemas.microsoft.com/office/drawing/2014/main" id="{1F4F227E-FE7F-762E-9F1C-185E1AD9C97D}"/>
              </a:ext>
            </a:extLst>
          </p:cNvPr>
          <p:cNvPicPr>
            <a:picLocks noChangeAspect="1"/>
          </p:cNvPicPr>
          <p:nvPr/>
        </p:nvPicPr>
        <p:blipFill>
          <a:blip r:embed="rId3"/>
          <a:stretch>
            <a:fillRect/>
          </a:stretch>
        </p:blipFill>
        <p:spPr>
          <a:xfrm>
            <a:off x="0" y="1556279"/>
            <a:ext cx="8034670" cy="2994700"/>
          </a:xfrm>
          <a:prstGeom prst="rect">
            <a:avLst/>
          </a:prstGeom>
        </p:spPr>
      </p:pic>
    </p:spTree>
    <p:extLst>
      <p:ext uri="{BB962C8B-B14F-4D97-AF65-F5344CB8AC3E}">
        <p14:creationId xmlns:p14="http://schemas.microsoft.com/office/powerpoint/2010/main" val="272793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2"/>
          <a:stretch>
            <a:fillRect/>
          </a:stretch>
        </p:blipFill>
        <p:spPr>
          <a:xfrm>
            <a:off x="7984807" y="600739"/>
            <a:ext cx="4207193" cy="5656521"/>
          </a:xfrm>
          <a:prstGeom prst="rect">
            <a:avLst/>
          </a:prstGeom>
        </p:spPr>
      </p:pic>
      <p:pic>
        <p:nvPicPr>
          <p:cNvPr id="7" name="Content Placeholder 6" descr="A graph showing a number of data&#10;&#10;Description automatically generated with medium confidence">
            <a:extLst>
              <a:ext uri="{FF2B5EF4-FFF2-40B4-BE49-F238E27FC236}">
                <a16:creationId xmlns:a16="http://schemas.microsoft.com/office/drawing/2014/main" id="{3F90981C-2BD4-B166-B88D-8A5AB491B384}"/>
              </a:ext>
            </a:extLst>
          </p:cNvPr>
          <p:cNvPicPr>
            <a:picLocks noGrp="1" noChangeAspect="1"/>
          </p:cNvPicPr>
          <p:nvPr>
            <p:ph idx="1"/>
          </p:nvPr>
        </p:nvPicPr>
        <p:blipFill>
          <a:blip r:embed="rId3"/>
          <a:stretch>
            <a:fillRect/>
          </a:stretch>
        </p:blipFill>
        <p:spPr>
          <a:xfrm>
            <a:off x="115120" y="1628282"/>
            <a:ext cx="7869687" cy="2933207"/>
          </a:xfrm>
        </p:spPr>
      </p:pic>
    </p:spTree>
    <p:extLst>
      <p:ext uri="{BB962C8B-B14F-4D97-AF65-F5344CB8AC3E}">
        <p14:creationId xmlns:p14="http://schemas.microsoft.com/office/powerpoint/2010/main" val="317229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7" name="Picture 6" descr="A graph showing a graph of data&#10;&#10;Description automatically generated with medium confidence">
            <a:extLst>
              <a:ext uri="{FF2B5EF4-FFF2-40B4-BE49-F238E27FC236}">
                <a16:creationId xmlns:a16="http://schemas.microsoft.com/office/drawing/2014/main" id="{EB724A72-84BC-3D75-57D3-7EBCB11E7A8A}"/>
              </a:ext>
            </a:extLst>
          </p:cNvPr>
          <p:cNvPicPr>
            <a:picLocks noChangeAspect="1"/>
          </p:cNvPicPr>
          <p:nvPr/>
        </p:nvPicPr>
        <p:blipFill>
          <a:blip r:embed="rId3"/>
          <a:stretch>
            <a:fillRect/>
          </a:stretch>
        </p:blipFill>
        <p:spPr>
          <a:xfrm>
            <a:off x="-1" y="1409133"/>
            <a:ext cx="8062871" cy="3005211"/>
          </a:xfrm>
          <a:prstGeom prst="rect">
            <a:avLst/>
          </a:prstGeom>
        </p:spPr>
      </p:pic>
    </p:spTree>
    <p:extLst>
      <p:ext uri="{BB962C8B-B14F-4D97-AF65-F5344CB8AC3E}">
        <p14:creationId xmlns:p14="http://schemas.microsoft.com/office/powerpoint/2010/main" val="112542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DC531B-0F02-E599-F1CB-5E663458DB0E}"/>
              </a:ext>
            </a:extLst>
          </p:cNvPr>
          <p:cNvPicPr>
            <a:picLocks noChangeAspect="1"/>
          </p:cNvPicPr>
          <p:nvPr/>
        </p:nvPicPr>
        <p:blipFill>
          <a:blip r:embed="rId2"/>
          <a:stretch>
            <a:fillRect/>
          </a:stretch>
        </p:blipFill>
        <p:spPr>
          <a:xfrm rot="16200000">
            <a:off x="700482" y="-330926"/>
            <a:ext cx="5896819" cy="6858000"/>
          </a:xfrm>
          <a:prstGeom prst="rect">
            <a:avLst/>
          </a:prstGeom>
        </p:spPr>
      </p:pic>
      <p:pic>
        <p:nvPicPr>
          <p:cNvPr id="5" name="Content Placeholder 7" descr="A graph showing a graph&#10;&#10;Description automatically generated with medium confidence">
            <a:extLst>
              <a:ext uri="{FF2B5EF4-FFF2-40B4-BE49-F238E27FC236}">
                <a16:creationId xmlns:a16="http://schemas.microsoft.com/office/drawing/2014/main" id="{B108F8C8-5953-B31F-5C23-57FDFE65D076}"/>
              </a:ext>
            </a:extLst>
          </p:cNvPr>
          <p:cNvPicPr>
            <a:picLocks noGrp="1" noChangeAspect="1"/>
          </p:cNvPicPr>
          <p:nvPr>
            <p:ph idx="1"/>
          </p:nvPr>
        </p:nvPicPr>
        <p:blipFill>
          <a:blip r:embed="rId3"/>
          <a:stretch>
            <a:fillRect/>
          </a:stretch>
        </p:blipFill>
        <p:spPr>
          <a:xfrm>
            <a:off x="5286104" y="88704"/>
            <a:ext cx="6095296" cy="2259377"/>
          </a:xfrm>
        </p:spPr>
      </p:pic>
      <p:pic>
        <p:nvPicPr>
          <p:cNvPr id="6" name="Picture 5" descr="A map of a mountain&#10;&#10;Description automatically generated">
            <a:extLst>
              <a:ext uri="{FF2B5EF4-FFF2-40B4-BE49-F238E27FC236}">
                <a16:creationId xmlns:a16="http://schemas.microsoft.com/office/drawing/2014/main" id="{CD9CE91F-D0D4-2D94-AD62-B8B1C9C48357}"/>
              </a:ext>
            </a:extLst>
          </p:cNvPr>
          <p:cNvPicPr>
            <a:picLocks noChangeAspect="1"/>
          </p:cNvPicPr>
          <p:nvPr/>
        </p:nvPicPr>
        <p:blipFill>
          <a:blip r:embed="rId4"/>
          <a:stretch>
            <a:fillRect/>
          </a:stretch>
        </p:blipFill>
        <p:spPr>
          <a:xfrm>
            <a:off x="8369361" y="2403567"/>
            <a:ext cx="2740295" cy="3642917"/>
          </a:xfrm>
          <a:prstGeom prst="rect">
            <a:avLst/>
          </a:prstGeom>
        </p:spPr>
      </p:pic>
    </p:spTree>
    <p:extLst>
      <p:ext uri="{BB962C8B-B14F-4D97-AF65-F5344CB8AC3E}">
        <p14:creationId xmlns:p14="http://schemas.microsoft.com/office/powerpoint/2010/main" val="1592824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21304C-DFC2-4121-A3A1-819C4779F221}">
  <ds:schemaRefs>
    <ds:schemaRef ds:uri="http://schemas.microsoft.com/sharepoint/v3/contenttype/forms"/>
  </ds:schemaRefs>
</ds:datastoreItem>
</file>

<file path=customXml/itemProps2.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4314</TotalTime>
  <Words>671</Words>
  <Application>Microsoft Macintosh PowerPoint</Application>
  <PresentationFormat>Widescreen</PresentationFormat>
  <Paragraphs>86</Paragraphs>
  <Slides>40</Slides>
  <Notes>9</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Roboto</vt:lpstr>
      <vt:lpstr>Roboto Black</vt:lpstr>
      <vt:lpstr>Times New Roman</vt:lpstr>
      <vt:lpstr>IOWA-PPT-Template-Widescreen-2022</vt:lpstr>
      <vt:lpstr>GHANA CALIBRATION 1km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20 years – Ghana 90 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16</cp:revision>
  <dcterms:created xsi:type="dcterms:W3CDTF">2024-02-07T15:41:07Z</dcterms:created>
  <dcterms:modified xsi:type="dcterms:W3CDTF">2024-10-16T00:16:08Z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